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2"/>
    <p:restoredTop sz="94660"/>
  </p:normalViewPr>
  <p:slideViewPr>
    <p:cSldViewPr snapToGrid="0">
      <p:cViewPr varScale="1">
        <p:scale>
          <a:sx n="41" d="100"/>
          <a:sy n="41" d="100"/>
        </p:scale>
        <p:origin x="23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25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426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159" y="739973"/>
            <a:ext cx="2561447" cy="369986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427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428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29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450"/>
          <p:cNvGrpSpPr/>
          <p:nvPr/>
        </p:nvGrpSpPr>
        <p:grpSpPr>
          <a:xfrm>
            <a:off x="1" y="0"/>
            <a:ext cx="7166372" cy="9899122"/>
            <a:chOff x="1524000" y="0"/>
            <a:chExt cx="9555163" cy="6853238"/>
          </a:xfrm>
        </p:grpSpPr>
        <p:sp>
          <p:nvSpPr>
            <p:cNvPr id="1032" name="Freeform 6"/>
            <p:cNvSpPr/>
            <p:nvPr/>
          </p:nvSpPr>
          <p:spPr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33" name="Freeform 7"/>
            <p:cNvSpPr/>
            <p:nvPr/>
          </p:nvSpPr>
          <p:spPr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34" name="Freeform 8"/>
            <p:cNvSpPr/>
            <p:nvPr/>
          </p:nvSpPr>
          <p:spPr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35" name="Freeform 9"/>
            <p:cNvSpPr/>
            <p:nvPr/>
          </p:nvSpPr>
          <p:spPr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36" name="Freeform 10"/>
            <p:cNvSpPr/>
            <p:nvPr/>
          </p:nvSpPr>
          <p:spPr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37" name="Freeform 11"/>
            <p:cNvSpPr/>
            <p:nvPr/>
          </p:nvSpPr>
          <p:spPr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38" name="Freeform 12"/>
            <p:cNvSpPr/>
            <p:nvPr/>
          </p:nvSpPr>
          <p:spPr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39" name="Freeform 13"/>
            <p:cNvSpPr/>
            <p:nvPr/>
          </p:nvSpPr>
          <p:spPr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0" name="Freeform 15"/>
            <p:cNvSpPr/>
            <p:nvPr/>
          </p:nvSpPr>
          <p:spPr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41" name="Freeform 16"/>
            <p:cNvSpPr/>
            <p:nvPr/>
          </p:nvSpPr>
          <p:spPr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42" name="Freeform 17"/>
            <p:cNvSpPr/>
            <p:nvPr/>
          </p:nvSpPr>
          <p:spPr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3" name="Freeform 18"/>
            <p:cNvSpPr/>
            <p:nvPr/>
          </p:nvSpPr>
          <p:spPr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4" name="Freeform 19"/>
            <p:cNvSpPr/>
            <p:nvPr/>
          </p:nvSpPr>
          <p:spPr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5" name="Freeform 20"/>
            <p:cNvSpPr/>
            <p:nvPr/>
          </p:nvSpPr>
          <p:spPr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6" name="Freeform 21"/>
            <p:cNvSpPr/>
            <p:nvPr/>
          </p:nvSpPr>
          <p:spPr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7" name="Freeform 22"/>
            <p:cNvSpPr/>
            <p:nvPr/>
          </p:nvSpPr>
          <p:spPr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1048" name="Group 6"/>
          <p:cNvGrpSpPr/>
          <p:nvPr/>
        </p:nvGrpSpPr>
        <p:grpSpPr>
          <a:xfrm>
            <a:off x="962335" y="1687586"/>
            <a:ext cx="4939593" cy="6554623"/>
            <a:chOff x="1283114" y="1168329"/>
            <a:chExt cx="6586124" cy="4537816"/>
          </a:xfrm>
        </p:grpSpPr>
        <p:sp>
          <p:nvSpPr>
            <p:cNvPr id="104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50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52" name="Title 1"/>
          <p:cNvSpPr>
            <a:spLocks noGrp="1"/>
          </p:cNvSpPr>
          <p:nvPr>
            <p:ph type="ctrTitle"/>
          </p:nvPr>
        </p:nvSpPr>
        <p:spPr>
          <a:xfrm>
            <a:off x="1019319" y="2968735"/>
            <a:ext cx="4821334" cy="2615363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3600" spc="-85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3" name="Subtitle 2"/>
          <p:cNvSpPr>
            <a:spLocks noGrp="1"/>
          </p:cNvSpPr>
          <p:nvPr>
            <p:ph type="subTitle" idx="1"/>
          </p:nvPr>
        </p:nvSpPr>
        <p:spPr>
          <a:xfrm>
            <a:off x="1019319" y="5693266"/>
            <a:ext cx="4821334" cy="1927062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350" b="0">
                <a:solidFill>
                  <a:srgbClr val="FFFEFF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5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05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>
            <a:lvl1pPr algn="ctr">
              <a:defRPr/>
            </a:lvl1pPr>
          </a:lstStyle>
          <a:p>
            <a:endParaRPr kumimoji="1" lang="ja-JP" altLang="en-US"/>
          </a:p>
        </p:txBody>
      </p:sp>
      <p:sp>
        <p:nvSpPr>
          <p:cNvPr id="10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613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6" name="Group 84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1277" name="Freeform 5"/>
            <p:cNvSpPr/>
            <p:nvPr/>
          </p:nvSpPr>
          <p:spPr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78" name="Freeform 6"/>
            <p:cNvSpPr/>
            <p:nvPr/>
          </p:nvSpPr>
          <p:spPr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79" name="Freeform 7"/>
            <p:cNvSpPr/>
            <p:nvPr/>
          </p:nvSpPr>
          <p:spPr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80" name="Freeform 8"/>
            <p:cNvSpPr/>
            <p:nvPr/>
          </p:nvSpPr>
          <p:spPr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281" name="Freeform 9"/>
            <p:cNvSpPr/>
            <p:nvPr/>
          </p:nvSpPr>
          <p:spPr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282" name="Freeform 10"/>
            <p:cNvSpPr/>
            <p:nvPr/>
          </p:nvSpPr>
          <p:spPr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283" name="Freeform 11"/>
            <p:cNvSpPr/>
            <p:nvPr/>
          </p:nvSpPr>
          <p:spPr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84" name="Freeform 12"/>
            <p:cNvSpPr/>
            <p:nvPr/>
          </p:nvSpPr>
          <p:spPr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85" name="Freeform 13"/>
            <p:cNvSpPr/>
            <p:nvPr/>
          </p:nvSpPr>
          <p:spPr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86" name="Freeform 14"/>
            <p:cNvSpPr/>
            <p:nvPr/>
          </p:nvSpPr>
          <p:spPr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87" name="Freeform 15"/>
            <p:cNvSpPr/>
            <p:nvPr/>
          </p:nvSpPr>
          <p:spPr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88" name="Freeform 16"/>
            <p:cNvSpPr/>
            <p:nvPr/>
          </p:nvSpPr>
          <p:spPr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89" name="Freeform 17"/>
            <p:cNvSpPr/>
            <p:nvPr/>
          </p:nvSpPr>
          <p:spPr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90" name="Freeform 18"/>
            <p:cNvSpPr/>
            <p:nvPr/>
          </p:nvSpPr>
          <p:spPr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91" name="Freeform 19"/>
            <p:cNvSpPr/>
            <p:nvPr/>
          </p:nvSpPr>
          <p:spPr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92" name="Freeform 20"/>
            <p:cNvSpPr/>
            <p:nvPr/>
          </p:nvSpPr>
          <p:spPr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293" name="Freeform 21"/>
            <p:cNvSpPr/>
            <p:nvPr/>
          </p:nvSpPr>
          <p:spPr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294" name="Freeform 22"/>
            <p:cNvSpPr/>
            <p:nvPr/>
          </p:nvSpPr>
          <p:spPr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95" name="Freeform 23"/>
            <p:cNvSpPr/>
            <p:nvPr/>
          </p:nvSpPr>
          <p:spPr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96" name="Freeform 24"/>
            <p:cNvSpPr/>
            <p:nvPr/>
          </p:nvSpPr>
          <p:spPr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1297" name="Group 31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1298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99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00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301" name="Title 1"/>
          <p:cNvSpPr>
            <a:spLocks noGrp="1"/>
          </p:cNvSpPr>
          <p:nvPr>
            <p:ph type="title"/>
          </p:nvPr>
        </p:nvSpPr>
        <p:spPr>
          <a:xfrm>
            <a:off x="542840" y="3394337"/>
            <a:ext cx="2335361" cy="3571785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0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11765" y="1147928"/>
            <a:ext cx="3071732" cy="759357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3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01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7" name="Group 50"/>
          <p:cNvGrpSpPr/>
          <p:nvPr/>
        </p:nvGrpSpPr>
        <p:grpSpPr>
          <a:xfrm flipH="1">
            <a:off x="1" y="1"/>
            <a:ext cx="7066319" cy="9906001"/>
            <a:chOff x="1243013" y="0"/>
            <a:chExt cx="9402763" cy="6858001"/>
          </a:xfrm>
        </p:grpSpPr>
        <p:sp>
          <p:nvSpPr>
            <p:cNvPr id="1308" name="Freeform 5"/>
            <p:cNvSpPr/>
            <p:nvPr/>
          </p:nvSpPr>
          <p:spPr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09" name="Freeform 6"/>
            <p:cNvSpPr/>
            <p:nvPr/>
          </p:nvSpPr>
          <p:spPr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10" name="Freeform 7"/>
            <p:cNvSpPr/>
            <p:nvPr/>
          </p:nvSpPr>
          <p:spPr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11" name="Freeform 8"/>
            <p:cNvSpPr/>
            <p:nvPr/>
          </p:nvSpPr>
          <p:spPr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312" name="Freeform 9"/>
            <p:cNvSpPr/>
            <p:nvPr/>
          </p:nvSpPr>
          <p:spPr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313" name="Freeform 10"/>
            <p:cNvSpPr/>
            <p:nvPr/>
          </p:nvSpPr>
          <p:spPr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314" name="Freeform 11"/>
            <p:cNvSpPr/>
            <p:nvPr/>
          </p:nvSpPr>
          <p:spPr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15" name="Freeform 12"/>
            <p:cNvSpPr/>
            <p:nvPr/>
          </p:nvSpPr>
          <p:spPr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16" name="Freeform 13"/>
            <p:cNvSpPr/>
            <p:nvPr/>
          </p:nvSpPr>
          <p:spPr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17" name="Freeform 14"/>
            <p:cNvSpPr/>
            <p:nvPr/>
          </p:nvSpPr>
          <p:spPr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18" name="Freeform 15"/>
            <p:cNvSpPr/>
            <p:nvPr/>
          </p:nvSpPr>
          <p:spPr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19" name="Freeform 16"/>
            <p:cNvSpPr/>
            <p:nvPr/>
          </p:nvSpPr>
          <p:spPr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20" name="Freeform 17"/>
            <p:cNvSpPr/>
            <p:nvPr/>
          </p:nvSpPr>
          <p:spPr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21" name="Freeform 18"/>
            <p:cNvSpPr/>
            <p:nvPr/>
          </p:nvSpPr>
          <p:spPr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22" name="Freeform 19"/>
            <p:cNvSpPr/>
            <p:nvPr/>
          </p:nvSpPr>
          <p:spPr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23" name="Freeform 20"/>
            <p:cNvSpPr/>
            <p:nvPr/>
          </p:nvSpPr>
          <p:spPr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324" name="Freeform 21"/>
            <p:cNvSpPr/>
            <p:nvPr/>
          </p:nvSpPr>
          <p:spPr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325" name="Freeform 22"/>
            <p:cNvSpPr/>
            <p:nvPr/>
          </p:nvSpPr>
          <p:spPr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26" name="Freeform 23"/>
            <p:cNvSpPr/>
            <p:nvPr/>
          </p:nvSpPr>
          <p:spPr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27" name="Freeform 24"/>
            <p:cNvSpPr/>
            <p:nvPr/>
          </p:nvSpPr>
          <p:spPr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1328" name="Group 84"/>
          <p:cNvGrpSpPr/>
          <p:nvPr/>
        </p:nvGrpSpPr>
        <p:grpSpPr>
          <a:xfrm>
            <a:off x="3921101" y="2454963"/>
            <a:ext cx="2464914" cy="5012830"/>
            <a:chOff x="640080" y="1699589"/>
            <a:chExt cx="3286552" cy="3470421"/>
          </a:xfrm>
        </p:grpSpPr>
        <p:sp>
          <p:nvSpPr>
            <p:cNvPr id="1329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30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31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332" name="Vertical Title 1"/>
          <p:cNvSpPr>
            <a:spLocks noGrp="1"/>
          </p:cNvSpPr>
          <p:nvPr>
            <p:ph type="title" orient="vert"/>
          </p:nvPr>
        </p:nvSpPr>
        <p:spPr>
          <a:xfrm>
            <a:off x="3985207" y="3394335"/>
            <a:ext cx="2334035" cy="3560485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3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2444" y="1159611"/>
            <a:ext cx="3088718" cy="759027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3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3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33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46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8" name="Group 64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1059" name="Freeform 5"/>
            <p:cNvSpPr/>
            <p:nvPr/>
          </p:nvSpPr>
          <p:spPr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60" name="Freeform 6"/>
            <p:cNvSpPr/>
            <p:nvPr/>
          </p:nvSpPr>
          <p:spPr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61" name="Freeform 7"/>
            <p:cNvSpPr/>
            <p:nvPr/>
          </p:nvSpPr>
          <p:spPr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62" name="Freeform 8"/>
            <p:cNvSpPr/>
            <p:nvPr/>
          </p:nvSpPr>
          <p:spPr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63" name="Freeform 9"/>
            <p:cNvSpPr/>
            <p:nvPr/>
          </p:nvSpPr>
          <p:spPr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64" name="Freeform 10"/>
            <p:cNvSpPr/>
            <p:nvPr/>
          </p:nvSpPr>
          <p:spPr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65" name="Freeform 11"/>
            <p:cNvSpPr/>
            <p:nvPr/>
          </p:nvSpPr>
          <p:spPr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66" name="Freeform 12"/>
            <p:cNvSpPr/>
            <p:nvPr/>
          </p:nvSpPr>
          <p:spPr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67" name="Freeform 13"/>
            <p:cNvSpPr/>
            <p:nvPr/>
          </p:nvSpPr>
          <p:spPr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68" name="Freeform 14"/>
            <p:cNvSpPr/>
            <p:nvPr/>
          </p:nvSpPr>
          <p:spPr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69" name="Freeform 15"/>
            <p:cNvSpPr/>
            <p:nvPr/>
          </p:nvSpPr>
          <p:spPr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70" name="Freeform 16"/>
            <p:cNvSpPr/>
            <p:nvPr/>
          </p:nvSpPr>
          <p:spPr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71" name="Freeform 17"/>
            <p:cNvSpPr/>
            <p:nvPr/>
          </p:nvSpPr>
          <p:spPr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72" name="Freeform 18"/>
            <p:cNvSpPr/>
            <p:nvPr/>
          </p:nvSpPr>
          <p:spPr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73" name="Freeform 19"/>
            <p:cNvSpPr/>
            <p:nvPr/>
          </p:nvSpPr>
          <p:spPr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74" name="Freeform 20"/>
            <p:cNvSpPr/>
            <p:nvPr/>
          </p:nvSpPr>
          <p:spPr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75" name="Freeform 21"/>
            <p:cNvSpPr/>
            <p:nvPr/>
          </p:nvSpPr>
          <p:spPr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076" name="Freeform 22"/>
            <p:cNvSpPr/>
            <p:nvPr/>
          </p:nvSpPr>
          <p:spPr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77" name="Freeform 23"/>
            <p:cNvSpPr/>
            <p:nvPr/>
          </p:nvSpPr>
          <p:spPr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78" name="Freeform 24"/>
            <p:cNvSpPr/>
            <p:nvPr/>
          </p:nvSpPr>
          <p:spPr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1079" name="Group 19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1080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8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82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83" name="Title 1"/>
          <p:cNvSpPr>
            <a:spLocks noGrp="1"/>
          </p:cNvSpPr>
          <p:nvPr>
            <p:ph type="title"/>
          </p:nvPr>
        </p:nvSpPr>
        <p:spPr>
          <a:xfrm>
            <a:off x="544166" y="3394335"/>
            <a:ext cx="2334036" cy="3560486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4" name="Content Placeholder 2"/>
          <p:cNvSpPr>
            <a:spLocks noGrp="1"/>
          </p:cNvSpPr>
          <p:nvPr>
            <p:ph idx="1"/>
          </p:nvPr>
        </p:nvSpPr>
        <p:spPr>
          <a:xfrm>
            <a:off x="3311765" y="1160158"/>
            <a:ext cx="3068558" cy="7581343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0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87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9" name="Group 773"/>
          <p:cNvGrpSpPr/>
          <p:nvPr/>
        </p:nvGrpSpPr>
        <p:grpSpPr>
          <a:xfrm>
            <a:off x="1" y="0"/>
            <a:ext cx="7166372" cy="9899122"/>
            <a:chOff x="1524000" y="0"/>
            <a:chExt cx="9555163" cy="6853238"/>
          </a:xfrm>
        </p:grpSpPr>
        <p:sp>
          <p:nvSpPr>
            <p:cNvPr id="1090" name="Freeform 6"/>
            <p:cNvSpPr/>
            <p:nvPr/>
          </p:nvSpPr>
          <p:spPr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91" name="Freeform 7"/>
            <p:cNvSpPr/>
            <p:nvPr/>
          </p:nvSpPr>
          <p:spPr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92" name="Freeform 8"/>
            <p:cNvSpPr/>
            <p:nvPr/>
          </p:nvSpPr>
          <p:spPr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93" name="Freeform 9"/>
            <p:cNvSpPr/>
            <p:nvPr/>
          </p:nvSpPr>
          <p:spPr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94" name="Freeform 10"/>
            <p:cNvSpPr/>
            <p:nvPr/>
          </p:nvSpPr>
          <p:spPr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95" name="Freeform 11"/>
            <p:cNvSpPr/>
            <p:nvPr/>
          </p:nvSpPr>
          <p:spPr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96" name="Freeform 12"/>
            <p:cNvSpPr/>
            <p:nvPr/>
          </p:nvSpPr>
          <p:spPr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97" name="Freeform 13"/>
            <p:cNvSpPr/>
            <p:nvPr/>
          </p:nvSpPr>
          <p:spPr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98" name="Freeform 15"/>
            <p:cNvSpPr/>
            <p:nvPr/>
          </p:nvSpPr>
          <p:spPr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99" name="Freeform 16"/>
            <p:cNvSpPr/>
            <p:nvPr/>
          </p:nvSpPr>
          <p:spPr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100" name="Freeform 17"/>
            <p:cNvSpPr/>
            <p:nvPr/>
          </p:nvSpPr>
          <p:spPr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01" name="Freeform 18"/>
            <p:cNvSpPr/>
            <p:nvPr/>
          </p:nvSpPr>
          <p:spPr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02" name="Freeform 19"/>
            <p:cNvSpPr/>
            <p:nvPr/>
          </p:nvSpPr>
          <p:spPr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03" name="Freeform 20"/>
            <p:cNvSpPr/>
            <p:nvPr/>
          </p:nvSpPr>
          <p:spPr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04" name="Freeform 21"/>
            <p:cNvSpPr/>
            <p:nvPr/>
          </p:nvSpPr>
          <p:spPr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05" name="Freeform 22"/>
            <p:cNvSpPr/>
            <p:nvPr/>
          </p:nvSpPr>
          <p:spPr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1106" name="Group 6"/>
          <p:cNvGrpSpPr/>
          <p:nvPr/>
        </p:nvGrpSpPr>
        <p:grpSpPr>
          <a:xfrm>
            <a:off x="1802607" y="1673970"/>
            <a:ext cx="3238263" cy="6554623"/>
            <a:chOff x="2403476" y="1158902"/>
            <a:chExt cx="4317684" cy="4537816"/>
          </a:xfrm>
        </p:grpSpPr>
        <p:sp>
          <p:nvSpPr>
            <p:cNvPr id="1107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08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09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110" name="Title 1"/>
          <p:cNvSpPr>
            <a:spLocks noGrp="1"/>
          </p:cNvSpPr>
          <p:nvPr>
            <p:ph type="title"/>
          </p:nvPr>
        </p:nvSpPr>
        <p:spPr>
          <a:xfrm>
            <a:off x="1859361" y="2930528"/>
            <a:ext cx="3122214" cy="2502462"/>
          </a:xfrm>
        </p:spPr>
        <p:txBody>
          <a:bodyPr bIns="0" anchor="b">
            <a:normAutofit/>
          </a:bodyPr>
          <a:lstStyle>
            <a:lvl1pPr algn="ctr">
              <a:defRPr sz="2700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11" name="Text Placeholder 2"/>
          <p:cNvSpPr>
            <a:spLocks noGrp="1"/>
          </p:cNvSpPr>
          <p:nvPr>
            <p:ph type="body" idx="1"/>
          </p:nvPr>
        </p:nvSpPr>
        <p:spPr>
          <a:xfrm>
            <a:off x="1859361" y="5551489"/>
            <a:ext cx="3122214" cy="2059918"/>
          </a:xfrm>
        </p:spPr>
        <p:txBody>
          <a:bodyPr tIns="0">
            <a:normAutofit/>
          </a:bodyPr>
          <a:lstStyle>
            <a:lvl1pPr marL="0" indent="0" algn="ctr">
              <a:buNone/>
              <a:defRPr sz="1200">
                <a:solidFill>
                  <a:srgbClr val="FFFEFF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12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1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>
            <a:lvl1pPr algn="ctr">
              <a:defRPr/>
            </a:lvl1pPr>
          </a:lstStyle>
          <a:p>
            <a:endParaRPr kumimoji="1" lang="ja-JP" altLang="en-US"/>
          </a:p>
        </p:txBody>
      </p:sp>
      <p:sp>
        <p:nvSpPr>
          <p:cNvPr id="11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04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" name="Group 40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1117" name="Freeform 5"/>
            <p:cNvSpPr/>
            <p:nvPr/>
          </p:nvSpPr>
          <p:spPr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18" name="Freeform 6"/>
            <p:cNvSpPr/>
            <p:nvPr/>
          </p:nvSpPr>
          <p:spPr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19" name="Freeform 7"/>
            <p:cNvSpPr/>
            <p:nvPr/>
          </p:nvSpPr>
          <p:spPr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20" name="Freeform 8"/>
            <p:cNvSpPr/>
            <p:nvPr/>
          </p:nvSpPr>
          <p:spPr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21" name="Freeform 9"/>
            <p:cNvSpPr/>
            <p:nvPr/>
          </p:nvSpPr>
          <p:spPr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22" name="Freeform 10"/>
            <p:cNvSpPr/>
            <p:nvPr/>
          </p:nvSpPr>
          <p:spPr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23" name="Freeform 11"/>
            <p:cNvSpPr/>
            <p:nvPr/>
          </p:nvSpPr>
          <p:spPr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24" name="Freeform 12"/>
            <p:cNvSpPr/>
            <p:nvPr/>
          </p:nvSpPr>
          <p:spPr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25" name="Freeform 13"/>
            <p:cNvSpPr/>
            <p:nvPr/>
          </p:nvSpPr>
          <p:spPr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26" name="Freeform 14"/>
            <p:cNvSpPr/>
            <p:nvPr/>
          </p:nvSpPr>
          <p:spPr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27" name="Freeform 15"/>
            <p:cNvSpPr/>
            <p:nvPr/>
          </p:nvSpPr>
          <p:spPr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28" name="Freeform 16"/>
            <p:cNvSpPr/>
            <p:nvPr/>
          </p:nvSpPr>
          <p:spPr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29" name="Freeform 17"/>
            <p:cNvSpPr/>
            <p:nvPr/>
          </p:nvSpPr>
          <p:spPr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30" name="Freeform 18"/>
            <p:cNvSpPr/>
            <p:nvPr/>
          </p:nvSpPr>
          <p:spPr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31" name="Freeform 19"/>
            <p:cNvSpPr/>
            <p:nvPr/>
          </p:nvSpPr>
          <p:spPr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32" name="Freeform 20"/>
            <p:cNvSpPr/>
            <p:nvPr/>
          </p:nvSpPr>
          <p:spPr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133" name="Freeform 21"/>
            <p:cNvSpPr/>
            <p:nvPr/>
          </p:nvSpPr>
          <p:spPr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134" name="Freeform 22"/>
            <p:cNvSpPr/>
            <p:nvPr/>
          </p:nvSpPr>
          <p:spPr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35" name="Freeform 23"/>
            <p:cNvSpPr/>
            <p:nvPr/>
          </p:nvSpPr>
          <p:spPr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36" name="Freeform 24"/>
            <p:cNvSpPr/>
            <p:nvPr/>
          </p:nvSpPr>
          <p:spPr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1137" name="Group 61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1138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39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40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141" name="Title 1"/>
          <p:cNvSpPr>
            <a:spLocks noGrp="1"/>
          </p:cNvSpPr>
          <p:nvPr>
            <p:ph type="title"/>
          </p:nvPr>
        </p:nvSpPr>
        <p:spPr>
          <a:xfrm>
            <a:off x="539965" y="3401765"/>
            <a:ext cx="2341622" cy="3553056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42" name="Content Placeholder 2"/>
          <p:cNvSpPr>
            <a:spLocks noGrp="1"/>
          </p:cNvSpPr>
          <p:nvPr>
            <p:ph sz="half" idx="1"/>
          </p:nvPr>
        </p:nvSpPr>
        <p:spPr>
          <a:xfrm>
            <a:off x="3317260" y="1161375"/>
            <a:ext cx="3068756" cy="35523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43" name="Content Placeholder 3"/>
          <p:cNvSpPr>
            <a:spLocks noGrp="1"/>
          </p:cNvSpPr>
          <p:nvPr>
            <p:ph sz="half" idx="2"/>
          </p:nvPr>
        </p:nvSpPr>
        <p:spPr>
          <a:xfrm>
            <a:off x="3315212" y="5178483"/>
            <a:ext cx="3070803" cy="35687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44" name="Date Placeholder 4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14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4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77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8" name="Group 37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1149" name="Freeform 5"/>
            <p:cNvSpPr/>
            <p:nvPr/>
          </p:nvSpPr>
          <p:spPr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50" name="Freeform 6"/>
            <p:cNvSpPr/>
            <p:nvPr/>
          </p:nvSpPr>
          <p:spPr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51" name="Freeform 7"/>
            <p:cNvSpPr/>
            <p:nvPr/>
          </p:nvSpPr>
          <p:spPr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52" name="Freeform 8"/>
            <p:cNvSpPr/>
            <p:nvPr/>
          </p:nvSpPr>
          <p:spPr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53" name="Freeform 9"/>
            <p:cNvSpPr/>
            <p:nvPr/>
          </p:nvSpPr>
          <p:spPr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54" name="Freeform 10"/>
            <p:cNvSpPr/>
            <p:nvPr/>
          </p:nvSpPr>
          <p:spPr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55" name="Freeform 11"/>
            <p:cNvSpPr/>
            <p:nvPr/>
          </p:nvSpPr>
          <p:spPr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56" name="Freeform 12"/>
            <p:cNvSpPr/>
            <p:nvPr/>
          </p:nvSpPr>
          <p:spPr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57" name="Freeform 13"/>
            <p:cNvSpPr/>
            <p:nvPr/>
          </p:nvSpPr>
          <p:spPr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58" name="Freeform 14"/>
            <p:cNvSpPr/>
            <p:nvPr/>
          </p:nvSpPr>
          <p:spPr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59" name="Freeform 15"/>
            <p:cNvSpPr/>
            <p:nvPr/>
          </p:nvSpPr>
          <p:spPr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60" name="Freeform 16"/>
            <p:cNvSpPr/>
            <p:nvPr/>
          </p:nvSpPr>
          <p:spPr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61" name="Freeform 17"/>
            <p:cNvSpPr/>
            <p:nvPr/>
          </p:nvSpPr>
          <p:spPr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62" name="Freeform 18"/>
            <p:cNvSpPr/>
            <p:nvPr/>
          </p:nvSpPr>
          <p:spPr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63" name="Freeform 19"/>
            <p:cNvSpPr/>
            <p:nvPr/>
          </p:nvSpPr>
          <p:spPr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64" name="Freeform 20"/>
            <p:cNvSpPr/>
            <p:nvPr/>
          </p:nvSpPr>
          <p:spPr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165" name="Freeform 21"/>
            <p:cNvSpPr/>
            <p:nvPr/>
          </p:nvSpPr>
          <p:spPr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166" name="Freeform 22"/>
            <p:cNvSpPr/>
            <p:nvPr/>
          </p:nvSpPr>
          <p:spPr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67" name="Freeform 23"/>
            <p:cNvSpPr/>
            <p:nvPr/>
          </p:nvSpPr>
          <p:spPr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68" name="Freeform 24"/>
            <p:cNvSpPr/>
            <p:nvPr/>
          </p:nvSpPr>
          <p:spPr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1169" name="Group 58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117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7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7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173" name="Title 1"/>
          <p:cNvSpPr>
            <a:spLocks noGrp="1"/>
          </p:cNvSpPr>
          <p:nvPr>
            <p:ph type="title"/>
          </p:nvPr>
        </p:nvSpPr>
        <p:spPr>
          <a:xfrm>
            <a:off x="539965" y="3402892"/>
            <a:ext cx="2341622" cy="3551929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74" name="Text Placeholder 2"/>
          <p:cNvSpPr>
            <a:spLocks noGrp="1"/>
          </p:cNvSpPr>
          <p:nvPr>
            <p:ph type="body" idx="1"/>
          </p:nvPr>
        </p:nvSpPr>
        <p:spPr>
          <a:xfrm>
            <a:off x="3529960" y="1158733"/>
            <a:ext cx="2853842" cy="9906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0" cap="all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75" name="Content Placeholder 3"/>
          <p:cNvSpPr>
            <a:spLocks noGrp="1"/>
          </p:cNvSpPr>
          <p:nvPr>
            <p:ph sz="half" idx="2"/>
          </p:nvPr>
        </p:nvSpPr>
        <p:spPr>
          <a:xfrm>
            <a:off x="3529977" y="2149332"/>
            <a:ext cx="2853506" cy="256442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7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1258" y="5179082"/>
            <a:ext cx="2864756" cy="9906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0" cap="all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77" name="Content Placeholder 5"/>
          <p:cNvSpPr>
            <a:spLocks noGrp="1"/>
          </p:cNvSpPr>
          <p:nvPr>
            <p:ph sz="quarter" idx="4"/>
          </p:nvPr>
        </p:nvSpPr>
        <p:spPr>
          <a:xfrm>
            <a:off x="3521258" y="6168257"/>
            <a:ext cx="2864756" cy="257893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78" name="Date Placeholder 6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17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8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07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2" name="Group 75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1183" name="Freeform 5"/>
            <p:cNvSpPr/>
            <p:nvPr/>
          </p:nvSpPr>
          <p:spPr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84" name="Freeform 6"/>
            <p:cNvSpPr/>
            <p:nvPr/>
          </p:nvSpPr>
          <p:spPr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85" name="Freeform 7"/>
            <p:cNvSpPr/>
            <p:nvPr/>
          </p:nvSpPr>
          <p:spPr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86" name="Freeform 8"/>
            <p:cNvSpPr/>
            <p:nvPr/>
          </p:nvSpPr>
          <p:spPr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87" name="Freeform 9"/>
            <p:cNvSpPr/>
            <p:nvPr/>
          </p:nvSpPr>
          <p:spPr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88" name="Freeform 10"/>
            <p:cNvSpPr/>
            <p:nvPr/>
          </p:nvSpPr>
          <p:spPr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89" name="Freeform 11"/>
            <p:cNvSpPr/>
            <p:nvPr/>
          </p:nvSpPr>
          <p:spPr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90" name="Freeform 12"/>
            <p:cNvSpPr/>
            <p:nvPr/>
          </p:nvSpPr>
          <p:spPr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91" name="Freeform 13"/>
            <p:cNvSpPr/>
            <p:nvPr/>
          </p:nvSpPr>
          <p:spPr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92" name="Freeform 14"/>
            <p:cNvSpPr/>
            <p:nvPr/>
          </p:nvSpPr>
          <p:spPr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93" name="Freeform 15"/>
            <p:cNvSpPr/>
            <p:nvPr/>
          </p:nvSpPr>
          <p:spPr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94" name="Freeform 16"/>
            <p:cNvSpPr/>
            <p:nvPr/>
          </p:nvSpPr>
          <p:spPr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95" name="Freeform 17"/>
            <p:cNvSpPr/>
            <p:nvPr/>
          </p:nvSpPr>
          <p:spPr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96" name="Freeform 18"/>
            <p:cNvSpPr/>
            <p:nvPr/>
          </p:nvSpPr>
          <p:spPr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97" name="Freeform 19"/>
            <p:cNvSpPr/>
            <p:nvPr/>
          </p:nvSpPr>
          <p:spPr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98" name="Freeform 20"/>
            <p:cNvSpPr/>
            <p:nvPr/>
          </p:nvSpPr>
          <p:spPr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199" name="Freeform 21"/>
            <p:cNvSpPr/>
            <p:nvPr/>
          </p:nvSpPr>
          <p:spPr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200" name="Freeform 22"/>
            <p:cNvSpPr/>
            <p:nvPr/>
          </p:nvSpPr>
          <p:spPr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01" name="Freeform 23"/>
            <p:cNvSpPr/>
            <p:nvPr/>
          </p:nvSpPr>
          <p:spPr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02" name="Freeform 24"/>
            <p:cNvSpPr/>
            <p:nvPr/>
          </p:nvSpPr>
          <p:spPr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1203" name="Group 39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1204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05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06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207" name="Title 1"/>
          <p:cNvSpPr>
            <a:spLocks noGrp="1"/>
          </p:cNvSpPr>
          <p:nvPr>
            <p:ph type="title"/>
          </p:nvPr>
        </p:nvSpPr>
        <p:spPr>
          <a:xfrm>
            <a:off x="544166" y="3394335"/>
            <a:ext cx="2334035" cy="3560486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20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71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Date Placeholder 1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2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5891022" cy="46228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56732" y="462280"/>
            <a:ext cx="514350" cy="462280"/>
          </a:xfrm>
        </p:spPr>
        <p:txBody>
          <a:bodyPr/>
          <a:lstStyle/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1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6" name="Group 86"/>
          <p:cNvGrpSpPr/>
          <p:nvPr/>
        </p:nvGrpSpPr>
        <p:grpSpPr>
          <a:xfrm>
            <a:off x="-214669" y="1"/>
            <a:ext cx="7066319" cy="9906001"/>
            <a:chOff x="1243013" y="0"/>
            <a:chExt cx="9402763" cy="6858001"/>
          </a:xfrm>
        </p:grpSpPr>
        <p:sp>
          <p:nvSpPr>
            <p:cNvPr id="1217" name="Freeform 5"/>
            <p:cNvSpPr/>
            <p:nvPr/>
          </p:nvSpPr>
          <p:spPr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18" name="Freeform 6"/>
            <p:cNvSpPr/>
            <p:nvPr/>
          </p:nvSpPr>
          <p:spPr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19" name="Freeform 7"/>
            <p:cNvSpPr/>
            <p:nvPr/>
          </p:nvSpPr>
          <p:spPr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20" name="Freeform 8"/>
            <p:cNvSpPr/>
            <p:nvPr/>
          </p:nvSpPr>
          <p:spPr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221" name="Freeform 9"/>
            <p:cNvSpPr/>
            <p:nvPr/>
          </p:nvSpPr>
          <p:spPr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222" name="Freeform 10"/>
            <p:cNvSpPr/>
            <p:nvPr/>
          </p:nvSpPr>
          <p:spPr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223" name="Freeform 11"/>
            <p:cNvSpPr/>
            <p:nvPr/>
          </p:nvSpPr>
          <p:spPr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24" name="Freeform 12"/>
            <p:cNvSpPr/>
            <p:nvPr/>
          </p:nvSpPr>
          <p:spPr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25" name="Freeform 13"/>
            <p:cNvSpPr/>
            <p:nvPr/>
          </p:nvSpPr>
          <p:spPr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26" name="Freeform 14"/>
            <p:cNvSpPr/>
            <p:nvPr/>
          </p:nvSpPr>
          <p:spPr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27" name="Freeform 15"/>
            <p:cNvSpPr/>
            <p:nvPr/>
          </p:nvSpPr>
          <p:spPr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28" name="Freeform 16"/>
            <p:cNvSpPr/>
            <p:nvPr/>
          </p:nvSpPr>
          <p:spPr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29" name="Freeform 17"/>
            <p:cNvSpPr/>
            <p:nvPr/>
          </p:nvSpPr>
          <p:spPr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30" name="Freeform 18"/>
            <p:cNvSpPr/>
            <p:nvPr/>
          </p:nvSpPr>
          <p:spPr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31" name="Freeform 19"/>
            <p:cNvSpPr/>
            <p:nvPr/>
          </p:nvSpPr>
          <p:spPr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32" name="Freeform 20"/>
            <p:cNvSpPr/>
            <p:nvPr/>
          </p:nvSpPr>
          <p:spPr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233" name="Freeform 21"/>
            <p:cNvSpPr/>
            <p:nvPr/>
          </p:nvSpPr>
          <p:spPr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1234" name="Freeform 22"/>
            <p:cNvSpPr/>
            <p:nvPr/>
          </p:nvSpPr>
          <p:spPr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35" name="Freeform 23"/>
            <p:cNvSpPr/>
            <p:nvPr/>
          </p:nvSpPr>
          <p:spPr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36" name="Freeform 24"/>
            <p:cNvSpPr/>
            <p:nvPr/>
          </p:nvSpPr>
          <p:spPr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1237" name="Group 41"/>
          <p:cNvGrpSpPr/>
          <p:nvPr/>
        </p:nvGrpSpPr>
        <p:grpSpPr>
          <a:xfrm>
            <a:off x="480060" y="2454963"/>
            <a:ext cx="2464914" cy="5012830"/>
            <a:chOff x="640080" y="1699589"/>
            <a:chExt cx="3286552" cy="3470421"/>
          </a:xfrm>
        </p:grpSpPr>
        <p:sp>
          <p:nvSpPr>
            <p:cNvPr id="1238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39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40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241" name="Title 1"/>
          <p:cNvSpPr>
            <a:spLocks noGrp="1"/>
          </p:cNvSpPr>
          <p:nvPr>
            <p:ph type="title"/>
          </p:nvPr>
        </p:nvSpPr>
        <p:spPr>
          <a:xfrm>
            <a:off x="544166" y="3394335"/>
            <a:ext cx="2334035" cy="1770021"/>
          </a:xfrm>
        </p:spPr>
        <p:txBody>
          <a:bodyPr bIns="0" anchor="b">
            <a:noAutofit/>
          </a:bodyPr>
          <a:lstStyle>
            <a:lvl1pPr algn="ctr">
              <a:defRPr sz="2100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42" name="Content Placeholder 2"/>
          <p:cNvSpPr>
            <a:spLocks noGrp="1"/>
          </p:cNvSpPr>
          <p:nvPr>
            <p:ph idx="1"/>
          </p:nvPr>
        </p:nvSpPr>
        <p:spPr>
          <a:xfrm>
            <a:off x="3311765" y="1157564"/>
            <a:ext cx="3071732" cy="7582604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43" name="Text Placeholder 3"/>
          <p:cNvSpPr>
            <a:spLocks noGrp="1"/>
          </p:cNvSpPr>
          <p:nvPr>
            <p:ph type="body" sz="half" idx="2"/>
          </p:nvPr>
        </p:nvSpPr>
        <p:spPr>
          <a:xfrm>
            <a:off x="544166" y="5164357"/>
            <a:ext cx="2334035" cy="1790464"/>
          </a:xfrm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FEFF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2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39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8" name="Group 428"/>
          <p:cNvGrpSpPr/>
          <p:nvPr/>
        </p:nvGrpSpPr>
        <p:grpSpPr>
          <a:xfrm>
            <a:off x="1" y="0"/>
            <a:ext cx="7166372" cy="9899122"/>
            <a:chOff x="1524000" y="0"/>
            <a:chExt cx="9555163" cy="6853238"/>
          </a:xfrm>
        </p:grpSpPr>
        <p:sp>
          <p:nvSpPr>
            <p:cNvPr id="1249" name="Freeform 6"/>
            <p:cNvSpPr/>
            <p:nvPr/>
          </p:nvSpPr>
          <p:spPr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50" name="Freeform 7"/>
            <p:cNvSpPr/>
            <p:nvPr/>
          </p:nvSpPr>
          <p:spPr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51" name="Freeform 8"/>
            <p:cNvSpPr/>
            <p:nvPr/>
          </p:nvSpPr>
          <p:spPr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52" name="Freeform 9"/>
            <p:cNvSpPr/>
            <p:nvPr/>
          </p:nvSpPr>
          <p:spPr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253" name="Freeform 10"/>
            <p:cNvSpPr/>
            <p:nvPr/>
          </p:nvSpPr>
          <p:spPr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254" name="Freeform 11"/>
            <p:cNvSpPr/>
            <p:nvPr/>
          </p:nvSpPr>
          <p:spPr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55" name="Freeform 12"/>
            <p:cNvSpPr/>
            <p:nvPr/>
          </p:nvSpPr>
          <p:spPr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56" name="Freeform 13"/>
            <p:cNvSpPr/>
            <p:nvPr/>
          </p:nvSpPr>
          <p:spPr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57" name="Freeform 15"/>
            <p:cNvSpPr/>
            <p:nvPr/>
          </p:nvSpPr>
          <p:spPr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258" name="Freeform 16"/>
            <p:cNvSpPr/>
            <p:nvPr/>
          </p:nvSpPr>
          <p:spPr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259" name="Freeform 17"/>
            <p:cNvSpPr/>
            <p:nvPr/>
          </p:nvSpPr>
          <p:spPr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60" name="Freeform 18"/>
            <p:cNvSpPr/>
            <p:nvPr/>
          </p:nvSpPr>
          <p:spPr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61" name="Freeform 19"/>
            <p:cNvSpPr/>
            <p:nvPr/>
          </p:nvSpPr>
          <p:spPr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62" name="Freeform 20"/>
            <p:cNvSpPr/>
            <p:nvPr/>
          </p:nvSpPr>
          <p:spPr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63" name="Freeform 21"/>
            <p:cNvSpPr/>
            <p:nvPr/>
          </p:nvSpPr>
          <p:spPr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64" name="Freeform 22"/>
            <p:cNvSpPr/>
            <p:nvPr/>
          </p:nvSpPr>
          <p:spPr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1265" name="Group 8"/>
          <p:cNvGrpSpPr/>
          <p:nvPr/>
        </p:nvGrpSpPr>
        <p:grpSpPr>
          <a:xfrm>
            <a:off x="483347" y="2453146"/>
            <a:ext cx="3268314" cy="5012829"/>
            <a:chOff x="644463" y="1698332"/>
            <a:chExt cx="4357752" cy="3470420"/>
          </a:xfrm>
        </p:grpSpPr>
        <p:sp>
          <p:nvSpPr>
            <p:cNvPr id="1266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67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68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269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41007" y="0"/>
            <a:ext cx="2616993" cy="9906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270" name="Title 1"/>
          <p:cNvSpPr>
            <a:spLocks noGrp="1"/>
          </p:cNvSpPr>
          <p:nvPr>
            <p:ph type="title"/>
          </p:nvPr>
        </p:nvSpPr>
        <p:spPr>
          <a:xfrm>
            <a:off x="542689" y="3374804"/>
            <a:ext cx="3148250" cy="1828001"/>
          </a:xfrm>
        </p:spPr>
        <p:txBody>
          <a:bodyPr bIns="0" anchor="b">
            <a:normAutofit/>
          </a:bodyPr>
          <a:lstStyle>
            <a:lvl1pPr>
              <a:defRPr sz="2400">
                <a:solidFill>
                  <a:srgbClr val="FFFE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71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735" y="5202805"/>
            <a:ext cx="3149441" cy="1754328"/>
          </a:xfrm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FEFF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72" name="Date Placeholder 4"/>
          <p:cNvSpPr>
            <a:spLocks noGrp="1"/>
          </p:cNvSpPr>
          <p:nvPr>
            <p:ph type="dt" sz="half" idx="10"/>
          </p:nvPr>
        </p:nvSpPr>
        <p:spPr>
          <a:xfrm>
            <a:off x="480060" y="462280"/>
            <a:ext cx="2057400" cy="462280"/>
          </a:xfrm>
        </p:spPr>
        <p:txBody>
          <a:bodyPr/>
          <a:lstStyle/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27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" y="8994648"/>
            <a:ext cx="3268981" cy="46228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7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236597" y="462280"/>
            <a:ext cx="514350" cy="462280"/>
          </a:xfrm>
        </p:spPr>
        <p:txBody>
          <a:bodyPr/>
          <a:lstStyle/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94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544166" y="3394336"/>
            <a:ext cx="2334035" cy="3560486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3311766" y="1147928"/>
            <a:ext cx="3059317" cy="7593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462280"/>
            <a:ext cx="2057400" cy="462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DA90D-03A2-489E-92A1-A51840D65E58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0060" y="8994648"/>
            <a:ext cx="5891022" cy="462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6732" y="462280"/>
            <a:ext cx="514350" cy="4622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96F9B-DCB4-4CBF-B11B-6F7137450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18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514350" rtl="0" eaLnBrk="1" latinLnBrk="0" hangingPunct="1">
        <a:lnSpc>
          <a:spcPct val="85000"/>
        </a:lnSpc>
        <a:spcBef>
          <a:spcPct val="0"/>
        </a:spcBef>
        <a:buNone/>
        <a:defRPr kumimoji="1" sz="2400" b="0" i="0" kern="1200" cap="none" spc="-85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120000"/>
        </a:lnSpc>
        <a:spcBef>
          <a:spcPts val="563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105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9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9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675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675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675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120000"/>
        </a:lnSpc>
        <a:spcBef>
          <a:spcPts val="281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kumimoji="1" sz="675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3105" y="8352895"/>
            <a:ext cx="3757992" cy="1553105"/>
          </a:xfrm>
          <a:prstGeom prst="rect">
            <a:avLst/>
          </a:prstGeom>
        </p:spPr>
      </p:pic>
      <p:sp>
        <p:nvSpPr>
          <p:cNvPr id="1414" name="テキスト ボックス 5"/>
          <p:cNvSpPr txBox="1"/>
          <p:nvPr/>
        </p:nvSpPr>
        <p:spPr>
          <a:xfrm>
            <a:off x="932481" y="445817"/>
            <a:ext cx="4993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８月１６日（土）開催！　第</a:t>
            </a:r>
            <a:r>
              <a:rPr kumimoji="1" lang="en-US" altLang="ja-JP" b="1" dirty="0">
                <a:latin typeface="+mn-ea"/>
              </a:rPr>
              <a:t>45</a:t>
            </a:r>
            <a:r>
              <a:rPr kumimoji="1" lang="ja-JP" altLang="en-US" b="1" dirty="0"/>
              <a:t>回土佐市大綱まつり　</a:t>
            </a:r>
          </a:p>
        </p:txBody>
      </p:sp>
      <p:sp>
        <p:nvSpPr>
          <p:cNvPr id="1415" name="テキスト ボックス 6"/>
          <p:cNvSpPr txBox="1"/>
          <p:nvPr/>
        </p:nvSpPr>
        <p:spPr>
          <a:xfrm>
            <a:off x="625067" y="1713730"/>
            <a:ext cx="56665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+mn-ea"/>
              </a:rPr>
              <a:t>土佐市を代表する祭り「</a:t>
            </a:r>
            <a:r>
              <a:rPr kumimoji="1" lang="ja-JP" altLang="en-US" b="1" dirty="0"/>
              <a:t>土佐市大綱まつり」への出店者を募集します。</a:t>
            </a:r>
            <a:endParaRPr kumimoji="1" lang="en-US" altLang="ja-JP" dirty="0"/>
          </a:p>
          <a:p>
            <a:r>
              <a:rPr kumimoji="1" lang="ja-JP" altLang="en-US" b="1" dirty="0">
                <a:latin typeface="+mn-ea"/>
              </a:rPr>
              <a:t>募集店舗数：</a:t>
            </a:r>
            <a:r>
              <a:rPr kumimoji="1" lang="en-US" altLang="ja-JP" b="1" dirty="0">
                <a:latin typeface="+mn-ea"/>
              </a:rPr>
              <a:t>10</a:t>
            </a:r>
            <a:r>
              <a:rPr kumimoji="1" lang="ja-JP" altLang="en-US" b="1" dirty="0">
                <a:latin typeface="+mn-ea"/>
              </a:rPr>
              <a:t>店舗　程度</a:t>
            </a:r>
            <a:endParaRPr kumimoji="1" lang="en-US" altLang="ja-JP" b="1" dirty="0">
              <a:latin typeface="+mn-ea"/>
            </a:endParaRPr>
          </a:p>
          <a:p>
            <a:r>
              <a:rPr kumimoji="1" lang="ja-JP" altLang="en-US" b="1" dirty="0">
                <a:latin typeface="+mn-ea"/>
              </a:rPr>
              <a:t>出店スペース：幅</a:t>
            </a:r>
            <a:r>
              <a:rPr kumimoji="1" lang="en-US" altLang="ja-JP" b="1" dirty="0">
                <a:latin typeface="+mn-ea"/>
              </a:rPr>
              <a:t>5.4</a:t>
            </a:r>
            <a:r>
              <a:rPr kumimoji="1" lang="ja-JP" altLang="en-US" b="1" dirty="0" err="1">
                <a:latin typeface="+mn-ea"/>
              </a:rPr>
              <a:t>ｍ</a:t>
            </a:r>
            <a:r>
              <a:rPr kumimoji="1" lang="en-US" altLang="ja-JP" b="1" dirty="0">
                <a:latin typeface="+mn-ea"/>
              </a:rPr>
              <a:t>×</a:t>
            </a:r>
            <a:r>
              <a:rPr kumimoji="1" lang="ja-JP" altLang="en-US" b="1" dirty="0">
                <a:latin typeface="+mn-ea"/>
              </a:rPr>
              <a:t>奥行</a:t>
            </a:r>
            <a:r>
              <a:rPr kumimoji="1" lang="en-US" altLang="ja-JP" b="1" dirty="0">
                <a:latin typeface="+mn-ea"/>
              </a:rPr>
              <a:t>3.6</a:t>
            </a:r>
            <a:r>
              <a:rPr kumimoji="1" lang="ja-JP" altLang="en-US" b="1" dirty="0" err="1">
                <a:latin typeface="+mn-ea"/>
              </a:rPr>
              <a:t>ｍ</a:t>
            </a:r>
            <a:r>
              <a:rPr kumimoji="1" lang="ja-JP" altLang="en-US" b="1" dirty="0">
                <a:latin typeface="+mn-ea"/>
              </a:rPr>
              <a:t>、テントあり</a:t>
            </a:r>
            <a:endParaRPr kumimoji="1" lang="en-US" altLang="ja-JP" b="1" dirty="0">
              <a:latin typeface="+mn-ea"/>
            </a:endParaRPr>
          </a:p>
          <a:p>
            <a:r>
              <a:rPr kumimoji="1" lang="ja-JP" altLang="en-US" b="1" dirty="0">
                <a:latin typeface="+mn-ea"/>
              </a:rPr>
              <a:t>出店時間：午後</a:t>
            </a:r>
            <a:r>
              <a:rPr kumimoji="1" lang="en-US" altLang="ja-JP" b="1" dirty="0">
                <a:latin typeface="+mn-ea"/>
              </a:rPr>
              <a:t>4</a:t>
            </a:r>
            <a:r>
              <a:rPr kumimoji="1" lang="ja-JP" altLang="en-US" b="1" dirty="0">
                <a:latin typeface="+mn-ea"/>
              </a:rPr>
              <a:t>時頃～</a:t>
            </a:r>
            <a:r>
              <a:rPr kumimoji="1" lang="en-US" altLang="ja-JP" b="1" dirty="0">
                <a:latin typeface="+mn-ea"/>
              </a:rPr>
              <a:t>9</a:t>
            </a:r>
            <a:r>
              <a:rPr kumimoji="1" lang="ja-JP" altLang="en-US" b="1" dirty="0">
                <a:latin typeface="+mn-ea"/>
              </a:rPr>
              <a:t>時まで</a:t>
            </a:r>
            <a:endParaRPr kumimoji="1" lang="en-US" altLang="ja-JP" b="1" dirty="0">
              <a:latin typeface="+mn-ea"/>
            </a:endParaRPr>
          </a:p>
          <a:p>
            <a:r>
              <a:rPr kumimoji="1" lang="ja-JP" altLang="en-US" b="1" dirty="0">
                <a:latin typeface="+mn-ea"/>
              </a:rPr>
              <a:t>出店料：２５，０００円</a:t>
            </a:r>
            <a:endParaRPr kumimoji="1" lang="en-US" altLang="ja-JP" b="1" dirty="0">
              <a:latin typeface="+mn-ea"/>
            </a:endParaRPr>
          </a:p>
          <a:p>
            <a:r>
              <a:rPr kumimoji="1" lang="en-US" altLang="ja-JP" b="1" dirty="0">
                <a:latin typeface="+mn-ea"/>
              </a:rPr>
              <a:t>※</a:t>
            </a:r>
            <a:r>
              <a:rPr kumimoji="1" lang="ja-JP" altLang="en-US" b="1" dirty="0">
                <a:latin typeface="+mn-ea"/>
              </a:rPr>
              <a:t>生ビールの販売はご遠慮ください。</a:t>
            </a:r>
          </a:p>
        </p:txBody>
      </p:sp>
      <p:sp>
        <p:nvSpPr>
          <p:cNvPr id="1418" name="テキスト ボックス 4"/>
          <p:cNvSpPr txBox="1"/>
          <p:nvPr/>
        </p:nvSpPr>
        <p:spPr>
          <a:xfrm>
            <a:off x="625067" y="7891230"/>
            <a:ext cx="546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+mn-ea"/>
              </a:rPr>
              <a:t>お問合せ・お申込先：土佐市商工会（</a:t>
            </a:r>
            <a:r>
              <a:rPr kumimoji="1" lang="en-US" altLang="ja-JP" b="1" dirty="0">
                <a:latin typeface="+mn-ea"/>
              </a:rPr>
              <a:t>TEL</a:t>
            </a:r>
            <a:r>
              <a:rPr kumimoji="1" lang="ja-JP" altLang="en-US" b="1" dirty="0">
                <a:latin typeface="+mn-ea"/>
              </a:rPr>
              <a:t>：</a:t>
            </a:r>
            <a:r>
              <a:rPr kumimoji="1" lang="en-US" altLang="ja-JP" b="1" dirty="0">
                <a:latin typeface="+mn-ea"/>
              </a:rPr>
              <a:t>852-1261</a:t>
            </a:r>
            <a:r>
              <a:rPr kumimoji="1" lang="ja-JP" altLang="en-US" b="1" dirty="0">
                <a:latin typeface="+mn-ea"/>
              </a:rPr>
              <a:t>　　担当：坂本）</a:t>
            </a:r>
            <a:endParaRPr kumimoji="1" lang="en-US" altLang="ja-JP" b="1" dirty="0">
              <a:latin typeface="+mn-ea"/>
            </a:endParaRPr>
          </a:p>
          <a:p>
            <a:endParaRPr kumimoji="1" lang="ja-JP" altLang="en-US" b="1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7D49255-D669-4555-85D0-3EBCDA23348A}"/>
              </a:ext>
            </a:extLst>
          </p:cNvPr>
          <p:cNvSpPr/>
          <p:nvPr/>
        </p:nvSpPr>
        <p:spPr>
          <a:xfrm>
            <a:off x="625067" y="1180197"/>
            <a:ext cx="2198038" cy="369332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kumimoji="1" lang="ja-JP" altLang="en-US" b="1" dirty="0"/>
              <a:t>出店者　大募集！！</a:t>
            </a:r>
            <a:endParaRPr lang="ja-JP" altLang="en-US" dirty="0"/>
          </a:p>
        </p:txBody>
      </p:sp>
      <p:sp>
        <p:nvSpPr>
          <p:cNvPr id="9" name="テキスト ボックス 7">
            <a:extLst>
              <a:ext uri="{FF2B5EF4-FFF2-40B4-BE49-F238E27FC236}">
                <a16:creationId xmlns:a16="http://schemas.microsoft.com/office/drawing/2014/main" id="{18EC1846-16A5-4A60-A7F1-BCDFD5CDFB38}"/>
              </a:ext>
            </a:extLst>
          </p:cNvPr>
          <p:cNvSpPr txBox="1"/>
          <p:nvPr/>
        </p:nvSpPr>
        <p:spPr>
          <a:xfrm>
            <a:off x="625067" y="4075836"/>
            <a:ext cx="2626040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参加チーム　大募集！！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27816F-2BDD-4724-9C96-FCCC184C18C3}"/>
              </a:ext>
            </a:extLst>
          </p:cNvPr>
          <p:cNvSpPr txBox="1"/>
          <p:nvPr/>
        </p:nvSpPr>
        <p:spPr>
          <a:xfrm>
            <a:off x="625067" y="4643636"/>
            <a:ext cx="56665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71475"/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）バス引き（タイムレース）</a:t>
            </a:r>
            <a:endParaRPr kumimoji="1" lang="en-US" altLang="ja-JP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371475"/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大型観光バスを</a:t>
            </a:r>
            <a:r>
              <a:rPr kumimoji="1" lang="en-US" altLang="ja-JP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kumimoji="1" lang="ja-JP" altLang="en-US" b="1" dirty="0" err="1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ｍ</a:t>
            </a:r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引っ張り、そのタイムを競います。</a:t>
            </a:r>
            <a:endParaRPr kumimoji="1" lang="en-US" altLang="ja-JP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371475"/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年齢性別に関係なく１チーム７人編成でお申込み</a:t>
            </a:r>
            <a:r>
              <a:rPr kumimoji="1" lang="ja-JP" altLang="en-US" b="1" dirty="0" err="1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くだ</a:t>
            </a:r>
            <a:endParaRPr kumimoji="1" lang="en-US" altLang="ja-JP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371475"/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さい。</a:t>
            </a:r>
            <a:endParaRPr kumimoji="1" lang="en-US" altLang="ja-JP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371475"/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募集チーム数：先着７チーム</a:t>
            </a:r>
            <a:endParaRPr kumimoji="1" lang="en-US" altLang="ja-JP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371475"/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kumimoji="1" lang="en-US" altLang="ja-JP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）チーム対抗戦綱引き（トーナメント方式）</a:t>
            </a:r>
            <a:endParaRPr kumimoji="1" lang="en-US" altLang="ja-JP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371475"/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子供部門は１チーム１０人編成、大人部門（男女共）</a:t>
            </a:r>
            <a:endParaRPr kumimoji="1" lang="en-US" altLang="ja-JP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371475"/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は１チーム７人編成でお申込ください。</a:t>
            </a:r>
            <a:endParaRPr kumimoji="1" lang="en-US" altLang="ja-JP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371475"/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募集チーム数：子供部門（小学生以下）先着８チーム</a:t>
            </a:r>
            <a:endParaRPr kumimoji="1" lang="en-US" altLang="ja-JP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371475"/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 大人部門（男性）先着１２チーム</a:t>
            </a:r>
            <a:endParaRPr kumimoji="1" lang="en-US" altLang="ja-JP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371475"/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                    大人部門（女性）先着６チーム</a:t>
            </a:r>
            <a:endParaRPr kumimoji="1" lang="en-US" altLang="ja-JP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4676002"/>
      </p:ext>
    </p:extLst>
  </p:cSld>
  <p:clrMapOvr>
    <a:masterClrMapping/>
  </p:clrMapOvr>
</p:sld>
</file>

<file path=ppt/theme/theme1.xml><?xml version="1.0" encoding="utf-8"?>
<a:theme xmlns:a="http://schemas.openxmlformats.org/drawingml/2006/main" name="アトラス">
  <a:themeElements>
    <a:clrScheme name="アトラス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アトラス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トラ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  <a:tileRect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/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204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Calibri Light</vt:lpstr>
      <vt:lpstr>Rockwell</vt:lpstr>
      <vt:lpstr>Wingdings</vt:lpstr>
      <vt:lpstr>アトラス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土佐市商工会</dc:creator>
  <cp:lastModifiedBy>商工会 土佐市</cp:lastModifiedBy>
  <cp:revision>5</cp:revision>
  <cp:lastPrinted>2025-07-07T00:18:00Z</cp:lastPrinted>
  <dcterms:modified xsi:type="dcterms:W3CDTF">2025-07-07T00:20:36Z</dcterms:modified>
</cp:coreProperties>
</file>